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96" r:id="rId4"/>
    <p:sldId id="304" r:id="rId5"/>
    <p:sldId id="306" r:id="rId6"/>
    <p:sldId id="308" r:id="rId7"/>
    <p:sldId id="297" r:id="rId8"/>
    <p:sldId id="307" r:id="rId9"/>
    <p:sldId id="317" r:id="rId10"/>
    <p:sldId id="309" r:id="rId11"/>
    <p:sldId id="318" r:id="rId12"/>
    <p:sldId id="311" r:id="rId13"/>
    <p:sldId id="312" r:id="rId14"/>
    <p:sldId id="310" r:id="rId15"/>
    <p:sldId id="314" r:id="rId16"/>
    <p:sldId id="316" r:id="rId17"/>
    <p:sldId id="313" r:id="rId18"/>
    <p:sldId id="320" r:id="rId19"/>
    <p:sldId id="298" r:id="rId20"/>
    <p:sldId id="299" r:id="rId21"/>
    <p:sldId id="300" r:id="rId22"/>
    <p:sldId id="301" r:id="rId23"/>
    <p:sldId id="302" r:id="rId24"/>
    <p:sldId id="303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8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5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xx.05.2018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4549807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ctive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balancing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Experiment: 180Vdc, 7Arms,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0.6inch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height,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3inch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radius, RL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90221"/>
            <a:ext cx="3091340" cy="222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7510998" y="2045182"/>
            <a:ext cx="1616530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35" y="1885523"/>
            <a:ext cx="4400430" cy="222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7528808" y="3663571"/>
            <a:ext cx="1564440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/>
          <a:stretch/>
        </p:blipFill>
        <p:spPr bwMode="auto">
          <a:xfrm>
            <a:off x="7756214" y="5138680"/>
            <a:ext cx="1387786" cy="1685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An Inverter Packaging Scheme for an Integrated Segmented Traction Drive System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Gui-Jia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Su,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Lixin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Tang, Curt Ayers, and Randy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Wiles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4696764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55kW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 (2 designs)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Doughnut shaped capacitors such as the Power Ring Film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Second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prototype: 17.8 kW/l and specific power of 15.6 kW/kg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battery rms ripple current is reduced from 6.53Arms to 0.9Arms, an 86% reduction. (Motor load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36" y="726302"/>
            <a:ext cx="2194151" cy="1128621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01" b="28810"/>
          <a:stretch/>
        </p:blipFill>
        <p:spPr bwMode="auto">
          <a:xfrm>
            <a:off x="115329" y="1985035"/>
            <a:ext cx="3240192" cy="235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0"/>
          <a:stretch/>
        </p:blipFill>
        <p:spPr bwMode="auto">
          <a:xfrm>
            <a:off x="3559629" y="1985035"/>
            <a:ext cx="5584371" cy="2202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3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4327077"/>
            <a:ext cx="9143999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nominal dc bus voltage is 325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Vdc.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9" y="2061235"/>
            <a:ext cx="3277819" cy="17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29" y="2035898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53" y="1926081"/>
            <a:ext cx="2041000" cy="200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" y="1972918"/>
            <a:ext cx="2448134" cy="18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1864415"/>
            <a:ext cx="3147753" cy="19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" y="4030606"/>
            <a:ext cx="3532051" cy="271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70" y="3871240"/>
            <a:ext cx="4784129" cy="2986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7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02693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686597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5"/>
          <a:stretch/>
        </p:blipFill>
        <p:spPr bwMode="auto">
          <a:xfrm>
            <a:off x="6172201" y="2324716"/>
            <a:ext cx="2971799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" y="1842380"/>
            <a:ext cx="2412902" cy="268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9"/>
          <a:stretch/>
        </p:blipFill>
        <p:spPr bwMode="auto">
          <a:xfrm>
            <a:off x="2584768" y="1887447"/>
            <a:ext cx="2892568" cy="26835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8"/>
          <a:stretch/>
        </p:blipFill>
        <p:spPr bwMode="auto">
          <a:xfrm>
            <a:off x="5778861" y="2062221"/>
            <a:ext cx="3272090" cy="2188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b="69485"/>
          <a:stretch/>
        </p:blipFill>
        <p:spPr bwMode="auto">
          <a:xfrm>
            <a:off x="65904" y="4525934"/>
            <a:ext cx="2913779" cy="17881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9" r="9692" b="38153"/>
          <a:stretch/>
        </p:blipFill>
        <p:spPr bwMode="auto">
          <a:xfrm>
            <a:off x="2979683" y="4649597"/>
            <a:ext cx="2979683" cy="1806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9" b="3013"/>
          <a:stretch/>
        </p:blipFill>
        <p:spPr bwMode="auto">
          <a:xfrm>
            <a:off x="6069724" y="4649596"/>
            <a:ext cx="2981227" cy="166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9" y="5185981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306285" y="1864415"/>
            <a:ext cx="5674179" cy="3321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30854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" y="2476018"/>
            <a:ext cx="7219474" cy="3361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08" y="2247900"/>
            <a:ext cx="6782133" cy="461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4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8360228" cy="4057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 Gap Power Semiconductor Devices: 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parasitics component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passive component 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topologies,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3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1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8360228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882801"/>
            <a:ext cx="5062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3247750"/>
            <a:ext cx="2541634" cy="2026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008205"/>
            <a:ext cx="5201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7"/>
            <a:ext cx="2540676" cy="21105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661" y="5503980"/>
            <a:ext cx="32598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7789" y="5503980"/>
            <a:ext cx="2746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93" y="753640"/>
            <a:ext cx="2965437" cy="408883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16379" y="1164691"/>
            <a:ext cx="4608405" cy="25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7639" y="5121146"/>
            <a:ext cx="4262785" cy="1708485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08" y="4833671"/>
            <a:ext cx="2724306" cy="1940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98" y="5121146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8558" y="749062"/>
            <a:ext cx="394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Motor Drive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008" y="3598665"/>
            <a:ext cx="3944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r>
              <a:rPr lang="tr-T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168" y="855904"/>
            <a:ext cx="6188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2002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Matrix Converter Motor (MCM) for Industry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Christian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Klumpner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Peter Nielsen, Ion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Boldea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Frede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Blaabjerg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Paul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Thargersen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5286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integrated regenerative frequency converter motor for industry applications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 on a matrix converter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4-kW matrix converter motor prototype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No modularization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IGBT-diode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b="20243"/>
          <a:stretch/>
        </p:blipFill>
        <p:spPr>
          <a:xfrm>
            <a:off x="5780312" y="810202"/>
            <a:ext cx="1796146" cy="1208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8" y="1084860"/>
            <a:ext cx="1494064" cy="57778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8" y="2134699"/>
            <a:ext cx="2508968" cy="225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90" y="2019145"/>
            <a:ext cx="3283644" cy="237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demonstrations of the power converter and the cooling arrangements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415 Volt,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 Hz supply.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93758" y="1924744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894381" y="1924744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286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 anti-parallel diodes,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10kHz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xperimental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 with RL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751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2008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 50kW Integrated Fault Tolerant Permanent Magnet Machine and Motor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J.J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Wolmarans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M.B. Gerber, H.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Polinder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S.W.H. de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Haan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J.A. Ferreira, D.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Clarenbach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6429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 overall goal of 2kW/kg is set for system power density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50kW, 6 phase, 8 pole permanent magnet machine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speed of 50krpm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+/-270VDC bus, as utilized in current and future new aircraft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“No single electrical fault may cause the system as a whole to stop functioning”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b="11681"/>
          <a:stretch/>
        </p:blipFill>
        <p:spPr>
          <a:xfrm>
            <a:off x="6973473" y="650102"/>
            <a:ext cx="2021830" cy="1138481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6" b="18478"/>
          <a:stretch/>
        </p:blipFill>
        <p:spPr bwMode="auto">
          <a:xfrm>
            <a:off x="751114" y="1944062"/>
            <a:ext cx="2659930" cy="224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0"/>
          <a:stretch/>
        </p:blipFill>
        <p:spPr bwMode="auto">
          <a:xfrm>
            <a:off x="4148395" y="1900896"/>
            <a:ext cx="3137338" cy="233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425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2012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Development and Control of an Integrated and Distributed Inverter for a Fault Tolerant Five-Phase Switched Reluctance Traction Drive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Martin D.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Hennen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Markus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Niessen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Christian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Heyers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Helge J.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Brauer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RikW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De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Doncker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642926"/>
            <a:ext cx="8969832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 phase, 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uter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-rotor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direct drive, 67kW, 750rpm,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20/16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Railway traction applications, 400V 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link, 30A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3.4kW,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10kHz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eneration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the switching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signals is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realized on a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CPLD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on each pole module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predictive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PWM-based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direct instantaneous torque control (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PWM-DITC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tolerance analysis: torque ripple, unbalanced magnetic pull, vibration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24320" r="9071" b="18420"/>
          <a:stretch/>
        </p:blipFill>
        <p:spPr>
          <a:xfrm>
            <a:off x="6497061" y="813303"/>
            <a:ext cx="2646939" cy="80559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r="33539" b="30504"/>
          <a:stretch/>
        </p:blipFill>
        <p:spPr bwMode="auto">
          <a:xfrm>
            <a:off x="1306284" y="2366040"/>
            <a:ext cx="2694215" cy="209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5" b="13708"/>
          <a:stretch/>
        </p:blipFill>
        <p:spPr bwMode="auto">
          <a:xfrm>
            <a:off x="5045528" y="2313223"/>
            <a:ext cx="1774461" cy="2237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1256</Words>
  <Application>Microsoft Office PowerPoint</Application>
  <PresentationFormat>On-screen Show (4:3)</PresentationFormat>
  <Paragraphs>178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84</cp:revision>
  <dcterms:created xsi:type="dcterms:W3CDTF">2017-10-01T19:36:44Z</dcterms:created>
  <dcterms:modified xsi:type="dcterms:W3CDTF">2018-05-24T16:26:39Z</dcterms:modified>
</cp:coreProperties>
</file>